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39487f46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39487f46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39487f46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39487f46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39487f46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39487f46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39487f46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39487f46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39487f46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39487f46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Santi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39487f46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39487f46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39487f46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39487f46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9487f46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39487f46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39487f46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39487f46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Silvi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39487f4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39487f4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Gordofobia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Ética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y Deontologia Profecional 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98100" y="3409250"/>
            <a:ext cx="83877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Alumnos: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Casermeiro Silvia, Menel Angelo, Vietto Santiago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Docente: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Maria Fernanda Schiavoni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300" y="3777500"/>
            <a:ext cx="1485700" cy="1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35" y="1151100"/>
            <a:ext cx="4201575" cy="2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conclusión, la gordofobia es una forma de discriminación que va en contra de los valores éticos de inclusividad y respeto por la diversidad.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 importante abordar el tema desde una perspectiva ética y promover políticas públicas que fomenten la inclusión y la igualdad para todas las personas, independientemente de su tamaño o forma corporal.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75025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la gordofobia?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8362"/>
            <a:ext cx="4572001" cy="302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 </a:t>
            </a:r>
            <a:r>
              <a:rPr lang="es"/>
              <a:t>Qué</a:t>
            </a:r>
            <a:r>
              <a:rPr lang="es"/>
              <a:t> es la gordofobia 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Todas aquellas prácticas, discursos y acciones que burlan, marginan, estereotipan, prejuzgan, rechazan e implican la obstaculización o vulneración de los derechos de las personas bajo el pretexto de la gordura.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75" y="2162175"/>
            <a:ext cx="2943226" cy="27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311700" y="2327700"/>
            <a:ext cx="5517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s"/>
              <a:t>P</a:t>
            </a:r>
            <a:r>
              <a:rPr lang="es"/>
              <a:t>rejuicio hacia las personas con sobrepeso u obesidad, que se manifiesta en actitudes discriminatorias y estereotipos negativos.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s"/>
              <a:t>Esto puede llevar a la exclusión social, bullying, la marginación laboral y la falta de acceso a servicios de salud adecuados, lo que a su vez puede afectar negativamente la salud física y mental de las personas afectadas.</a:t>
            </a:r>
            <a:endParaRPr sz="1350">
              <a:solidFill>
                <a:srgbClr val="959595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294075" y="1175701"/>
            <a:ext cx="4045200" cy="27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relación entre gordofobia y salud</a:t>
            </a:r>
            <a:endParaRPr b="1" sz="2850">
              <a:solidFill>
                <a:srgbClr val="0000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8925"/>
            <a:ext cx="4572001" cy="257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relación entre gordofobia y salud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el sobrepeso y la obesidad?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Desequilibrio entre las calorías ingeridas y las utilizadas, generando una acumulación anormal o excesiva de grasa en el organismo que puede ser perjudicial para la salud.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relación entre gordofobia y salud es compleja y multifacética: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Discriminación y el estrés asociados con la gordofobia pueden tener efectos negativos en la salud mental y física de las personas afectadas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de la obesidad misma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0" y="3431150"/>
            <a:ext cx="666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No hay justificacion la discriminación y el estigma hacia las personas que estan atravezando por esta situacion.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00" y="2978700"/>
            <a:ext cx="2164800" cy="21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275025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Prejuicios y </a:t>
            </a:r>
            <a:r>
              <a:rPr lang="es"/>
              <a:t>Estereotipos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041850" y="1648200"/>
            <a:ext cx="3034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Pereza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Estigmatización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social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Falta de voluntad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Presunción de problemas de salud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Baja autoestima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Impactos significativos en la vida diaria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50" y="1784850"/>
            <a:ext cx="2366900" cy="2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25" y="952200"/>
            <a:ext cx="3075427" cy="17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600" y="2152250"/>
            <a:ext cx="3138971" cy="20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275025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abordar la gordofobia en la sociedad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08" y="1274388"/>
            <a:ext cx="4276351" cy="23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Educación y sensibilización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Promoción de la diversidad corporal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Desafiar los discursos de la industria y los medios de comunicación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Acceso equitativo a la atención médica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Alianzas y activismo - </a:t>
            </a:r>
            <a:r>
              <a:rPr lang="es"/>
              <a:t>Body positive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</a:t>
            </a:r>
            <a:r>
              <a:rPr lang="es"/>
              <a:t>ordofobia y sociedad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306" y="2985150"/>
            <a:ext cx="1930700" cy="21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